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8" r:id="rId3"/>
    <p:sldId id="256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40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6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45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49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81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5844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70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72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04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9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42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28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875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64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64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98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91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804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18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59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535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D3351-EE69-4AC3-AD40-5173B5B8BDD9}" type="datetimeFigureOut">
              <a:rPr lang="en-US" smtClean="0"/>
              <a:t>5/21/2017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4249D-FDDB-4136-A7BE-1AB596FD3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792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691673"/>
            <a:ext cx="280731" cy="778847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06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1200" y="-368300"/>
            <a:ext cx="9372600" cy="1295400"/>
          </a:xfrm>
        </p:spPr>
        <p:txBody>
          <a:bodyPr/>
          <a:lstStyle/>
          <a:p>
            <a:pPr algn="ctr"/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MODERN SRS PACKAGE</a:t>
            </a:r>
            <a:endParaRPr lang="en-US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736600" y="1278035"/>
            <a:ext cx="5778500" cy="5249765"/>
          </a:xfrm>
        </p:spPr>
        <p:txBody>
          <a:bodyPr>
            <a:normAutofit/>
          </a:bodyPr>
          <a:lstStyle/>
          <a:p>
            <a:pPr algn="just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elaboration of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various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for the system is embodied in a package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call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Modern Software Requirements Specification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Package.</a:t>
            </a:r>
          </a:p>
          <a:p>
            <a:pPr algn="just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Modern SRS Package is a living artifact and will need updating as the project evolves and various user features become better understood. 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995" y="1278035"/>
            <a:ext cx="4948555" cy="390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4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41" y="0"/>
            <a:ext cx="3656739" cy="471240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153" y="2144486"/>
            <a:ext cx="3718162" cy="4713514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2847" y="143848"/>
            <a:ext cx="3721698" cy="4712400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2582" y="2145600"/>
            <a:ext cx="3656739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4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615" y="405000"/>
            <a:ext cx="3656739" cy="471240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944" y="2145600"/>
            <a:ext cx="3656739" cy="471240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4354" y="405000"/>
            <a:ext cx="3656739" cy="471240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2723" y="2145600"/>
            <a:ext cx="3656739" cy="4712400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1647" y="85733"/>
            <a:ext cx="3656739" cy="471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9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50</Words>
  <Application>Microsoft Office PowerPoint</Application>
  <PresentationFormat>Широкоэкранный</PresentationFormat>
  <Paragraphs>3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Тема Office</vt:lpstr>
      <vt:lpstr>Wireframe Building 16x9</vt:lpstr>
      <vt:lpstr>MODERN SRS PACKAGE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Bill of user rights</dc:title>
  <dc:creator>Пользователь Windows</dc:creator>
  <cp:lastModifiedBy>Пользователь Windows</cp:lastModifiedBy>
  <cp:revision>4</cp:revision>
  <dcterms:created xsi:type="dcterms:W3CDTF">2017-05-21T15:54:36Z</dcterms:created>
  <dcterms:modified xsi:type="dcterms:W3CDTF">2017-05-21T16:15:29Z</dcterms:modified>
</cp:coreProperties>
</file>

<file path=docProps/thumbnail.jpeg>
</file>